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4" r:id="rId15"/>
    <p:sldId id="269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8D"/>
    <a:srgbClr val="FF5EB9"/>
    <a:srgbClr val="E05AFF"/>
    <a:srgbClr val="FF64BE"/>
    <a:srgbClr val="FF77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4"/>
  </p:normalViewPr>
  <p:slideViewPr>
    <p:cSldViewPr snapToGrid="0">
      <p:cViewPr varScale="1">
        <p:scale>
          <a:sx n="121" d="100"/>
          <a:sy n="121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991A5-DB0B-AC42-AAE9-F70841971B85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B7373-EA8F-2743-8194-FC67A933B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3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B7373-EA8F-2743-8194-FC67A933B8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4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DE1A-2591-4BB6-258E-5DDB4CF3C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981DB-410C-2D8B-BBB3-E48DD45EE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3BB93-AEB7-BE7A-3008-ACCCC91E2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D94D-39A7-7272-831F-6B8AAA34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202C0-DE81-60E2-8D44-ACE9BE10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5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3FA2-ECEF-A851-8EF0-EF6F8CD3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1AB58-0DCC-E518-7D97-DEAD3676A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CD690-5CBD-5853-C6F9-74C3D08F3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A899-8BA5-D63F-0EF9-D3F3CBF27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5B3F3-804B-42BC-EAAF-43C3758A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3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0AD674-2DC7-8675-67C2-56E19CF6DD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9D96B-F9BF-4E8C-2063-6142C1FA2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23296-AF46-B246-D783-81759579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DD5A3-6605-4B01-D52D-561B3395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5524-587D-8E1A-F72B-1F70A3C60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7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7A33-AB14-EDF2-5BAC-16E5767C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44750-D4FF-C47B-F8CF-4F505C0B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FB05-FB72-2889-94AD-F51702866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78B9D-E6F5-9975-F000-DCA5DCBA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EF576-E33E-CE67-21E8-3F512359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1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82467-F70E-951D-299E-7AB60111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E2FD8-6B08-DECF-AC79-8878C6146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ACBB9-9303-6863-9264-0F03EEBB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DA9FD-70DC-58C7-A843-E33053E6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928-8B33-6AC4-540B-600FC0ED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64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0F0E-BD63-436A-7127-C6696B56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3DBF-7CFC-8421-5A14-6D782A24D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077FE-9DC7-931A-1EB1-4EE46F0CA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876ED-305E-280E-BE26-72F3691C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A8229-3891-D2A3-A711-BD3EDDB51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5D017-AF9F-5844-99BA-6A94DCE5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4246-22DF-9C4C-E595-CACD87C32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78B31-F146-43BB-6824-6C4FA0E9A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B8EDE-8490-9A5E-6232-653ACAC9C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004459-C0D2-AA02-319B-CEF454654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D6DCD8-F088-C4B3-BA4F-01032CDE9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BA483-16F5-6772-DF17-32326461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FC611-4672-EC36-E131-BD262D57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C89BE2-8F66-743B-9F6D-18876DA6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1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9654-687F-E333-7F2F-4F5CD0AD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73ACE-50FA-5093-E851-60E7355A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E42B0-C641-8AAF-B82D-BB9D409C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3B76C-5C7A-0434-5335-1156BB26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98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52603D-312E-BBC4-AECC-FC851A82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3C4C5-41DF-A084-607D-B704B6B5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749F6-138D-4414-2281-9178BE4D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0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A3C3-9C74-F2F3-0902-5AFC72D6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85C3-E884-9C65-BAAF-438BB7E3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5DE81-6835-BE23-CFDA-2BF40B29A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C43C-E19F-E4BB-504F-41AE74D50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B2CE9-0897-9F2A-1D9B-36434E44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BB7BE-F9C5-BE20-D895-D3EE6B7E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8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E1DB-B5B7-23A8-C2B2-D95DAB1E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A5C46-BEA4-81C9-84B0-650DEA547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634AF-4046-4398-336F-563A34F81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8CD7D-0FE6-ADAB-E2D5-FFD030A1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389F3-57EB-8BCA-4D99-3588B6A1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78F09-2520-6BFF-1EED-3149A47D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3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4F419-D3BE-D636-F096-92D4BD7C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09E95-5DE3-B790-96BB-0615702DA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5B606-A87F-1A36-7099-9ACD3C05A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16AAB-741B-4442-86FD-F5E0FBE9A6D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4F8F6-7E2C-73CB-28C1-1240CE6E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3797E-805B-EB3A-313A-0E2C5F002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89C60-9C99-E347-B7E4-7190E7FC7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8F8F4FA-D3B7-2C27-FB07-C97490AD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41" y="1324448"/>
            <a:ext cx="7918315" cy="367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B8E53A-118F-B7A1-8435-F24AE1A513AD}"/>
              </a:ext>
            </a:extLst>
          </p:cNvPr>
          <p:cNvSpPr txBox="1"/>
          <p:nvPr/>
        </p:nvSpPr>
        <p:spPr>
          <a:xfrm>
            <a:off x="3664083" y="5448832"/>
            <a:ext cx="5227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258D"/>
                </a:solidFill>
              </a:rPr>
              <a:t>EXPERIENCE SHARING </a:t>
            </a:r>
          </a:p>
        </p:txBody>
      </p:sp>
    </p:spTree>
    <p:extLst>
      <p:ext uri="{BB962C8B-B14F-4D97-AF65-F5344CB8AC3E}">
        <p14:creationId xmlns:p14="http://schemas.microsoft.com/office/powerpoint/2010/main" val="262575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543AB70-C44E-0203-724C-A96975F7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4705"/>
            <a:ext cx="12164623" cy="603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26F433-4EBE-031D-0643-0BA10A9C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75"/>
            <a:ext cx="12192000" cy="65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3B3CF7-E084-9307-42C7-DD76F647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9750"/>
            <a:ext cx="12192000" cy="57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41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01A78F-016F-AF03-DAD8-06DD6E51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379"/>
            <a:ext cx="12192000" cy="5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6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4FD4640-D233-F850-FE05-71FCA62B0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48"/>
            <a:ext cx="12192000" cy="63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3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5BDBB7-D2FD-D554-5BAC-80A8BB3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95"/>
            <a:ext cx="12192000" cy="644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49A6C03-68BA-A208-E0F6-AFB73E672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77" y="0"/>
            <a:ext cx="11556460" cy="681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29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A4D142D-1BBA-D297-1B07-B5E10D11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825"/>
            <a:ext cx="12192000" cy="642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4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A49E0578-300D-EC42-1E11-D26A0855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078"/>
            <a:ext cx="12188951" cy="499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1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EE25913B-50B6-BFB2-5E93-7E2A573E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847"/>
            <a:ext cx="12192000" cy="53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3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968117-F908-CFB5-1251-055C8937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767"/>
            <a:ext cx="12192000" cy="53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78BCEF9-D273-1648-36E0-79D562D6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437"/>
            <a:ext cx="12192000" cy="53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5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39655CB-34DE-50F8-DA8A-4957F3CF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51"/>
            <a:ext cx="12192000" cy="64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5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E78043-E966-FE93-3DF2-9F10D356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24"/>
            <a:ext cx="12192000" cy="669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070114-9DBF-D1ED-6BF0-BCFEA1F6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81"/>
            <a:ext cx="12168725" cy="66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3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485EB1B-286B-762B-D097-F92B9C26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153"/>
            <a:ext cx="12192000" cy="62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1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</Words>
  <Application>Microsoft Macintosh PowerPoint</Application>
  <PresentationFormat>Widescreen</PresentationFormat>
  <Paragraphs>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Gumus, Serkan(AWF)</dc:creator>
  <cp:lastModifiedBy>Gumus, Serkan(AWF)</cp:lastModifiedBy>
  <cp:revision>3</cp:revision>
  <dcterms:created xsi:type="dcterms:W3CDTF">2022-09-13T22:12:46Z</dcterms:created>
  <dcterms:modified xsi:type="dcterms:W3CDTF">2022-09-13T22:38:31Z</dcterms:modified>
</cp:coreProperties>
</file>